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9" r:id="rId4"/>
    <p:sldId id="266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516599D-65B9-4B99-A660-36F739206529}" type="datetimeFigureOut">
              <a:rPr lang="en-GB" smtClean="0"/>
              <a:pPr/>
              <a:t>19/06/2020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4D79BB6-004D-41E7-96B7-B6E2B9FC25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</a:rPr>
              <a:t>7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Selling products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476672"/>
            <a:ext cx="8208912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33" y="640792"/>
            <a:ext cx="8496944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rgbClr val="E85803"/>
                </a:solidFill>
                <a:latin typeface="Tahoma" panose="020B0604030504040204" pitchFamily="34" charset="0"/>
              </a:rPr>
              <a:t>Coins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do we use coins for?</a:t>
            </a:r>
          </a:p>
          <a:p>
            <a:pPr algn="ctr"/>
            <a:endParaRPr lang="en-GB" sz="1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does £ mean? What does p mean?</a:t>
            </a:r>
          </a:p>
          <a:p>
            <a:pPr algn="ctr"/>
            <a:endParaRPr lang="en-GB" sz="1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Can you name these coins?</a:t>
            </a:r>
            <a:endParaRPr lang="en-GB" sz="2400" dirty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r="8449"/>
          <a:stretch/>
        </p:blipFill>
        <p:spPr bwMode="auto">
          <a:xfrm>
            <a:off x="3088376" y="3318448"/>
            <a:ext cx="2951058" cy="299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5705" y="836712"/>
            <a:ext cx="8280921" cy="540060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06" y="1052736"/>
            <a:ext cx="828092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Introduction</a:t>
            </a:r>
          </a:p>
          <a:p>
            <a:pPr algn="ctr"/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lvl="0"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oday you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have the opportunity to set up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pizzerias and show off all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work on this project.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practise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pizzeria owners by serving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classmates.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48" y="4255717"/>
            <a:ext cx="3497837" cy="2333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49056" y="776486"/>
            <a:ext cx="8194608" cy="538881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Coin challenge!</a:t>
            </a:r>
          </a:p>
          <a:p>
            <a:pPr algn="ctr"/>
            <a:endParaRPr lang="en-GB" sz="36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combinations of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coins can you find to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for a 45p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pizza?</a:t>
            </a:r>
            <a:endParaRPr lang="en-GB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35" y="3140968"/>
            <a:ext cx="2921530" cy="292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49056" y="776486"/>
            <a:ext cx="8194608" cy="517279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Setting up 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our 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pizzerias</a:t>
            </a:r>
          </a:p>
          <a:p>
            <a:pPr algn="ctr"/>
            <a:endParaRPr lang="en-GB" sz="36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90" r="25000" b="46585"/>
          <a:stretch/>
        </p:blipFill>
        <p:spPr bwMode="auto">
          <a:xfrm>
            <a:off x="2805410" y="2336566"/>
            <a:ext cx="3533180" cy="3615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86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40</cp:revision>
  <dcterms:created xsi:type="dcterms:W3CDTF">2018-09-18T12:12:08Z</dcterms:created>
  <dcterms:modified xsi:type="dcterms:W3CDTF">2020-06-19T11:32:04Z</dcterms:modified>
</cp:coreProperties>
</file>